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70483-318C-4070-9823-59FABE5139D4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3171-B768-4ECA-99F9-68EC0365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32" y="-468312"/>
            <a:ext cx="10172700" cy="779462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24362" y="525138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76799" y="4258841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352800" y="42672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057524" y="4111689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09800" y="427186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38744" y="57150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16397" y="949592"/>
            <a:ext cx="662489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Existing Smoking </a:t>
            </a:r>
            <a:r>
              <a:rPr lang="en-US" sz="3600" dirty="0" smtClean="0"/>
              <a:t>Shelter Locations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50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77900" y="527685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352800" y="42672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057524" y="4111689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09800" y="427186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38744" y="57150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6397" y="949591"/>
            <a:ext cx="367876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Barlow Relocation </a:t>
            </a:r>
            <a:endParaRPr lang="en-US" sz="3600" dirty="0"/>
          </a:p>
        </p:txBody>
      </p:sp>
      <p:sp>
        <p:nvSpPr>
          <p:cNvPr id="15" name="5-Point Star 14"/>
          <p:cNvSpPr/>
          <p:nvPr/>
        </p:nvSpPr>
        <p:spPr>
          <a:xfrm>
            <a:off x="4800600" y="4214909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249657">
            <a:off x="5128889" y="4377829"/>
            <a:ext cx="452437" cy="2620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24362" y="527685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5161" y="2819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057524" y="4111689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09800" y="427186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38744" y="57150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455241" y="4260591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6397" y="949591"/>
            <a:ext cx="469064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Poet’s Chair Relocation </a:t>
            </a:r>
            <a:endParaRPr lang="en-US" sz="3600" dirty="0"/>
          </a:p>
        </p:txBody>
      </p:sp>
      <p:sp>
        <p:nvSpPr>
          <p:cNvPr id="15" name="Right Arrow 14"/>
          <p:cNvSpPr/>
          <p:nvPr/>
        </p:nvSpPr>
        <p:spPr>
          <a:xfrm rot="15667940">
            <a:off x="2995090" y="3464924"/>
            <a:ext cx="1005626" cy="3955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24362" y="5260716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5161" y="2819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057524" y="4111689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09800" y="427186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38744" y="57150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71800" y="4038600"/>
            <a:ext cx="457200" cy="357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6397" y="949591"/>
            <a:ext cx="483202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Gregory Forum Removal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57524" y="4038600"/>
            <a:ext cx="371476" cy="357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1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05892" y="525138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5161" y="2819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09800" y="427186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38744" y="57150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16397" y="949591"/>
            <a:ext cx="447827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Dye-Streeter Removal 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09800" y="4243581"/>
            <a:ext cx="371476" cy="357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52068" y="4232403"/>
            <a:ext cx="457200" cy="357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24362" y="525138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5161" y="2819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73255" y="3581400"/>
            <a:ext cx="507302" cy="485192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65278" y="56388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6397" y="949591"/>
            <a:ext cx="460023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Niemeyer Modification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28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424362" y="527685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5161" y="2819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760402" y="58388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6397" y="949591"/>
            <a:ext cx="449770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Roger Rook Relocation </a:t>
            </a:r>
            <a:endParaRPr lang="en-US" sz="3600" dirty="0"/>
          </a:p>
        </p:txBody>
      </p:sp>
      <p:sp>
        <p:nvSpPr>
          <p:cNvPr id="10" name="Down Arrow 9"/>
          <p:cNvSpPr/>
          <p:nvPr/>
        </p:nvSpPr>
        <p:spPr>
          <a:xfrm rot="4018504">
            <a:off x="3318404" y="5579032"/>
            <a:ext cx="233364" cy="51958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719821" y="5591174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87231" y="5260716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5161" y="2819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760402" y="58388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949590"/>
            <a:ext cx="807599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Final Phase 1 – Smoking </a:t>
            </a:r>
            <a:r>
              <a:rPr lang="en-US" sz="3600" dirty="0" smtClean="0"/>
              <a:t>Shelter </a:t>
            </a:r>
            <a:r>
              <a:rPr lang="en-US" sz="3600" dirty="0" smtClean="0"/>
              <a:t>Locations </a:t>
            </a:r>
            <a:endParaRPr lang="en-US" sz="3600" dirty="0"/>
          </a:p>
        </p:txBody>
      </p:sp>
      <p:sp>
        <p:nvSpPr>
          <p:cNvPr id="13" name="5-Point Star 12"/>
          <p:cNvSpPr/>
          <p:nvPr/>
        </p:nvSpPr>
        <p:spPr>
          <a:xfrm>
            <a:off x="3790268" y="5608087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352800" y="42499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981361" y="42672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252448" y="4347094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" y="-468312"/>
            <a:ext cx="10172700" cy="779462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914400" y="2438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7525" y="490537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77900" y="5232724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46577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5161" y="28194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0" y="36671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67800" y="1371600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760402" y="5838825"/>
            <a:ext cx="295275" cy="247650"/>
          </a:xfrm>
          <a:prstGeom prst="star5">
            <a:avLst>
              <a:gd name="adj" fmla="val 29535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949590"/>
            <a:ext cx="818018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Final Phase 1 – Smoking </a:t>
            </a:r>
            <a:r>
              <a:rPr lang="en-US" sz="3600" dirty="0" smtClean="0"/>
              <a:t>Shelter Locations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04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Clackamas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6</cp:revision>
  <dcterms:created xsi:type="dcterms:W3CDTF">2012-05-31T22:14:14Z</dcterms:created>
  <dcterms:modified xsi:type="dcterms:W3CDTF">2012-06-01T16:16:20Z</dcterms:modified>
</cp:coreProperties>
</file>